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849c1f7921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849c1f7921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849c1f7921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849c1f792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8e872165b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8e872165b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849c1f7921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849c1f792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87813ea5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87813ea5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8e8b65f82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8e8b65f82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87813ea50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87813ea50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549800" y="857250"/>
            <a:ext cx="6044400" cy="10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IT </a:t>
            </a:r>
            <a:r>
              <a:rPr lang="cs"/>
              <a:t>student simulator</a:t>
            </a:r>
            <a:r>
              <a:rPr lang="cs"/>
              <a:t>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7075" y="2985900"/>
            <a:ext cx="2650500" cy="12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" sz="2000"/>
              <a:t>Andrea Semančinová</a:t>
            </a:r>
            <a:endParaRPr sz="2000"/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" sz="2000"/>
              <a:t>Josef Šubrt</a:t>
            </a:r>
            <a:endParaRPr sz="2000"/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" sz="2000"/>
              <a:t>Anna Spieglová</a:t>
            </a:r>
            <a:endParaRPr sz="20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0738" y="2183950"/>
            <a:ext cx="3822525" cy="28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 flipH="1" rot="10800000">
            <a:off x="3590275" y="-189450"/>
            <a:ext cx="2715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600">
              <a:solidFill>
                <a:schemeClr val="lt2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51800" y="566450"/>
            <a:ext cx="2851975" cy="192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Náš tým - ještěři</a:t>
            </a:r>
            <a:r>
              <a:rPr lang="cs"/>
              <a:t>👽</a:t>
            </a:r>
            <a:r>
              <a:rPr lang="cs"/>
              <a:t> 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017725"/>
            <a:ext cx="1818600" cy="28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cs"/>
              <a:t>   A</a:t>
            </a:r>
            <a:r>
              <a:rPr lang="cs"/>
              <a:t>ndy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 flipH="1">
            <a:off x="494650" y="4181750"/>
            <a:ext cx="19773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1800">
                <a:solidFill>
                  <a:schemeClr val="lt2"/>
                </a:solidFill>
              </a:rPr>
              <a:t>Programátor, manažer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851850" y="1017725"/>
            <a:ext cx="203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1800">
                <a:solidFill>
                  <a:schemeClr val="lt2"/>
                </a:solidFill>
              </a:rPr>
              <a:t>Anča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3123425" y="4201400"/>
            <a:ext cx="135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1800">
                <a:solidFill>
                  <a:schemeClr val="lt2"/>
                </a:solidFill>
              </a:rPr>
              <a:t>Artist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466025" y="1137350"/>
            <a:ext cx="369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1800">
                <a:solidFill>
                  <a:schemeClr val="lt2"/>
                </a:solidFill>
              </a:rPr>
              <a:t>Pepa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992250" y="4167425"/>
            <a:ext cx="316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1800">
                <a:solidFill>
                  <a:schemeClr val="lt2"/>
                </a:solidFill>
              </a:rPr>
              <a:t>Hudba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475" y="1540575"/>
            <a:ext cx="1870970" cy="241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6025" y="1674650"/>
            <a:ext cx="1779228" cy="241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7938" y="1668525"/>
            <a:ext cx="1920451" cy="2343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O čem bude?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257475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2d pixelovka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4 roky, 4 chapters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hlavní cíl hry: ODMATUROVAT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3 postavy na výběr: Anča, Andy a Pepa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mapa je napodobenina této školy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nepřímá simulace studenta IT na této škole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příběhovka s úkoly a eventy</a:t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5066" y="882751"/>
            <a:ext cx="3531274" cy="350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Cílová skupina a k čemu projekt je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Tato hra je určena pro ostatní IT studenty jako my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Slouží pouze pro pobavení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33750"/>
            <a:ext cx="5088752" cy="196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3201" y="1765900"/>
            <a:ext cx="2321274" cy="3095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Použité nástroje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Grafika: Pixilart, IbisPaint 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Engine: Godot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Jazyk: GDscript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OST: FL studio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vesmirni lide</a:t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450" y="3049575"/>
            <a:ext cx="2588175" cy="145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8081" y="466531"/>
            <a:ext cx="3217000" cy="321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Ganttův diagram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9586"/>
            <a:ext cx="9144001" cy="2751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Plány do budoucna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Stihnout aspoň 1. chapter (prvák)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Udělat eventy odvíjející se podle vybrané hlavní postavy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Random eventy jako např. vyplnění 60 dotazníků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cs"/>
              <a:t>Adaptační kurz</a:t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700325"/>
            <a:ext cx="8708350" cy="211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Děkujeme za pozornost.</a:t>
            </a:r>
            <a:endParaRPr/>
          </a:p>
        </p:txBody>
      </p:sp>
      <p:sp>
        <p:nvSpPr>
          <p:cNvPr id="115" name="Google Shape;11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7762" y="2834125"/>
            <a:ext cx="3548480" cy="236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